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511" r:id="rId2"/>
    <p:sldId id="463" r:id="rId3"/>
    <p:sldId id="512"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35623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github.com/soyuztechnologies/brakesindia_UI5_Fiori_Feb7/blob/master/Day%2010/Exercise_Routing/webapp/manifest.json" TargetMode="External"/><Relationship Id="rId7" Type="http://schemas.openxmlformats.org/officeDocument/2006/relationships/hyperlink" Target="https://github.com/soyuztechnologies/brakesindia_UI5_Fiori_Feb7/blob/master/Day%2010/Exercise_Routing/webapp/controller/Empty.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0/Exercise_Routing/webapp/view/Empty.view.xml" TargetMode="External"/><Relationship Id="rId5" Type="http://schemas.openxmlformats.org/officeDocument/2006/relationships/hyperlink" Target="https://github.com/soyuztechnologies/brakesindia_UI5_Fiori_Feb7/blob/master/Day%2010/Exercise_Routing/webapp/controller/View1.controller.js" TargetMode="External"/><Relationship Id="rId4" Type="http://schemas.openxmlformats.org/officeDocument/2006/relationships/hyperlink" Target="https://github.com/soyuztechnologies/brakesindia_UI5_Fiori_Feb7/blob/master/Day%2010/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0/Exercise_RouteMatchHandler/webapp/manifest.json" TargetMode="External"/><Relationship Id="rId5" Type="http://schemas.openxmlformats.org/officeDocument/2006/relationships/hyperlink" Target="https://github.com/soyuztechnologies/brakesindia_UI5_Fiori_Feb7/blob/master/Day%2010/Exercise_RouteMatchHandler/webapp/controller/View2.controller.js" TargetMode="External"/><Relationship Id="rId4" Type="http://schemas.openxmlformats.org/officeDocument/2006/relationships/hyperlink" Target="https://github.com/soyuztechnologies/brakesindia_UI5_Fiori_Feb7/blob/master/Day%2010/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0/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brakesindia_UI5_Fiori_Feb7/blob/master/Day%2010/Exercise_MobileTable%26Messages/webapp/controller/View2.controller.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brakesindia_UI5_Fiori_Feb7/blob/master/Day%2010/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0/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0/Exercise_MasterDetail/webapp/Component.js" TargetMode="External"/><Relationship Id="rId4" Type="http://schemas.openxmlformats.org/officeDocument/2006/relationships/hyperlink" Target="https://github.com/soyuztechnologies/brakesindia_UI5_Fiori_Feb7/blob/master/Day%2010/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Empty.view.xml</a:t>
            </a:r>
            <a:endParaRPr lang="en-US" dirty="0"/>
          </a:p>
          <a:p>
            <a:pPr marL="285750" indent="-285750">
              <a:buFontTx/>
              <a:buChar char="-"/>
            </a:pPr>
            <a:r>
              <a:rPr lang="en-US" dirty="0">
                <a:hlinkClick r:id="rId7"/>
              </a:rPr>
              <a:t>Empty.controller.js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Mobile Table and Message Toast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308324"/>
          </a:xfrm>
          <a:prstGeom prst="rect">
            <a:avLst/>
          </a:prstGeom>
          <a:noFill/>
        </p:spPr>
        <p:txBody>
          <a:bodyPr wrap="square" rtlCol="0">
            <a:spAutoFit/>
          </a:bodyPr>
          <a:lstStyle/>
          <a:p>
            <a:pPr marL="742950" lvl="1" indent="-285750">
              <a:buFont typeface="Arial" panose="020B0604020202020204" pitchFamily="34" charset="0"/>
              <a:buChar char="•"/>
            </a:pPr>
            <a:r>
              <a:rPr lang="it-IT" b="0" i="0" dirty="0">
                <a:solidFill>
                  <a:srgbClr val="242424"/>
                </a:solidFill>
                <a:effectLst/>
              </a:rPr>
              <a:t>Icon Tab Bar and Icon Tab Filter</a:t>
            </a:r>
          </a:p>
          <a:p>
            <a:pPr marL="742950" lvl="1"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Introduction ot Mater Detail Application</a:t>
            </a:r>
          </a:p>
          <a:p>
            <a:pPr marL="742950" lvl="1" indent="-285750">
              <a:buFont typeface="Arial" panose="020B0604020202020204" pitchFamily="34" charset="0"/>
              <a:buChar char="•"/>
            </a:pPr>
            <a:r>
              <a:rPr lang="it-IT" dirty="0">
                <a:solidFill>
                  <a:srgbClr val="242424"/>
                </a:solidFill>
              </a:rPr>
              <a:t>Introduction to Router and Routing</a:t>
            </a:r>
          </a:p>
          <a:p>
            <a:pPr marL="742950" lvl="1" indent="-285750">
              <a:buFont typeface="Arial" panose="020B0604020202020204" pitchFamily="34" charset="0"/>
              <a:buChar char="•"/>
            </a:pPr>
            <a:r>
              <a:rPr lang="it-IT" dirty="0">
                <a:solidFill>
                  <a:srgbClr val="242424"/>
                </a:solidFill>
              </a:rPr>
              <a:t>Understanding the use of Route Match Handler</a:t>
            </a:r>
          </a:p>
          <a:p>
            <a:pPr marL="742950" lvl="1" indent="-285750">
              <a:buFont typeface="Arial" panose="020B0604020202020204" pitchFamily="34" charset="0"/>
              <a:buChar char="•"/>
            </a:pPr>
            <a:r>
              <a:rPr lang="en-US" dirty="0"/>
              <a:t>Using SAP mobile table</a:t>
            </a:r>
          </a:p>
          <a:p>
            <a:pPr marL="742950" lvl="1" indent="-285750">
              <a:buFont typeface="Arial" panose="020B0604020202020204" pitchFamily="34" charset="0"/>
              <a:buChar char="•"/>
            </a:pPr>
            <a:r>
              <a:rPr lang="en-US" dirty="0"/>
              <a:t>Working with Messages in UI5</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9D27A54-B18F-4442-8D01-7EB2BA62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Icon Tab and Icon Tab Filter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pPr marL="285750" indent="-285750">
              <a:buFontTx/>
              <a:buChar char="-"/>
            </a:pPr>
            <a:r>
              <a:rPr lang="en-US" dirty="0">
                <a:hlinkClick r:id="rId4"/>
              </a:rPr>
              <a:t>View2.view.xml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Master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10509</TotalTime>
  <Words>2335</Words>
  <Application>Microsoft Office PowerPoint</Application>
  <PresentationFormat>Widescreen</PresentationFormat>
  <Paragraphs>182</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72</vt: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696</cp:revision>
  <dcterms:created xsi:type="dcterms:W3CDTF">2016-07-10T03:33:26Z</dcterms:created>
  <dcterms:modified xsi:type="dcterms:W3CDTF">2022-02-10T12:04:03Z</dcterms:modified>
</cp:coreProperties>
</file>